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0" r:id="rId6"/>
    <p:sldId id="262" r:id="rId7"/>
    <p:sldId id="263" r:id="rId8"/>
    <p:sldId id="264" r:id="rId9"/>
    <p:sldId id="265" r:id="rId10"/>
    <p:sldId id="267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0"/>
    <p:restoredTop sz="94694"/>
  </p:normalViewPr>
  <p:slideViewPr>
    <p:cSldViewPr snapToGrid="0">
      <p:cViewPr varScale="1">
        <p:scale>
          <a:sx n="106" d="100"/>
          <a:sy n="106" d="100"/>
        </p:scale>
        <p:origin x="20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8FE609-8882-458D-93A0-9FE136FC91B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A976B88B-6451-4D32-83A5-AEDA3FD0C5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Step 1: Given a folder of 1400 point clouds, how can we sort them in a way such that order doesn’t matter. Preferably, similar point clouds closer to each other, and dissimilar ones farther away</a:t>
          </a:r>
        </a:p>
      </dgm:t>
    </dgm:pt>
    <dgm:pt modelId="{5B08DC14-4D33-4EBE-B1A2-3CA3FC12882B}" type="parTrans" cxnId="{C83442C2-8FA1-47A0-9F7F-740EA486C8D7}">
      <dgm:prSet/>
      <dgm:spPr/>
      <dgm:t>
        <a:bodyPr/>
        <a:lstStyle/>
        <a:p>
          <a:endParaRPr lang="en-US"/>
        </a:p>
      </dgm:t>
    </dgm:pt>
    <dgm:pt modelId="{7CC3BD0E-B65F-4318-A931-051AFB100197}" type="sibTrans" cxnId="{C83442C2-8FA1-47A0-9F7F-740EA486C8D7}">
      <dgm:prSet/>
      <dgm:spPr/>
      <dgm:t>
        <a:bodyPr/>
        <a:lstStyle/>
        <a:p>
          <a:endParaRPr lang="en-US"/>
        </a:p>
      </dgm:t>
    </dgm:pt>
    <dgm:pt modelId="{214C2A5B-AD10-4190-95E1-BE68FED511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Past ideas have included contrastive learning</a:t>
          </a:r>
        </a:p>
      </dgm:t>
    </dgm:pt>
    <dgm:pt modelId="{8FD86093-D660-428F-8223-8B6873C78B56}" type="parTrans" cxnId="{D72623E5-B577-4D4A-9156-A7D4D3641356}">
      <dgm:prSet/>
      <dgm:spPr/>
      <dgm:t>
        <a:bodyPr/>
        <a:lstStyle/>
        <a:p>
          <a:endParaRPr lang="en-US"/>
        </a:p>
      </dgm:t>
    </dgm:pt>
    <dgm:pt modelId="{D2F2A94F-C061-43B4-9C3C-DD8FF899999D}" type="sibTrans" cxnId="{D72623E5-B577-4D4A-9156-A7D4D3641356}">
      <dgm:prSet/>
      <dgm:spPr/>
      <dgm:t>
        <a:bodyPr/>
        <a:lstStyle/>
        <a:p>
          <a:endParaRPr lang="en-US"/>
        </a:p>
      </dgm:t>
    </dgm:pt>
    <dgm:pt modelId="{B63F9279-997B-4552-8BDE-586634F7A6C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Step 2: Given the sorted point clouds, how can we interpolate smoothly between each one of them</a:t>
          </a:r>
        </a:p>
      </dgm:t>
    </dgm:pt>
    <dgm:pt modelId="{E714B0D2-0AEA-43F8-8219-08187234FD14}" type="parTrans" cxnId="{174D574C-45FE-4E10-A3DD-18A5781CB7C8}">
      <dgm:prSet/>
      <dgm:spPr/>
      <dgm:t>
        <a:bodyPr/>
        <a:lstStyle/>
        <a:p>
          <a:endParaRPr lang="en-US"/>
        </a:p>
      </dgm:t>
    </dgm:pt>
    <dgm:pt modelId="{43A19A4E-EC22-432F-9F80-B2E47AE05626}" type="sibTrans" cxnId="{174D574C-45FE-4E10-A3DD-18A5781CB7C8}">
      <dgm:prSet/>
      <dgm:spPr/>
      <dgm:t>
        <a:bodyPr/>
        <a:lstStyle/>
        <a:p>
          <a:endParaRPr lang="en-US"/>
        </a:p>
      </dgm:t>
    </dgm:pt>
    <dgm:pt modelId="{157B8372-CC55-48F3-B791-ADDB3B2D15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without using a linear interpolation function. (learn my own t value implicitly)</a:t>
          </a:r>
        </a:p>
      </dgm:t>
    </dgm:pt>
    <dgm:pt modelId="{600BAA1D-F9B5-4341-8815-B60E9E03D42C}" type="parTrans" cxnId="{B5248673-2458-4D15-8199-C1B0B33BE9B8}">
      <dgm:prSet/>
      <dgm:spPr/>
      <dgm:t>
        <a:bodyPr/>
        <a:lstStyle/>
        <a:p>
          <a:endParaRPr lang="en-US"/>
        </a:p>
      </dgm:t>
    </dgm:pt>
    <dgm:pt modelId="{2198A4AD-1998-4FF2-AF50-38E159BBFD5A}" type="sibTrans" cxnId="{B5248673-2458-4D15-8199-C1B0B33BE9B8}">
      <dgm:prSet/>
      <dgm:spPr/>
      <dgm:t>
        <a:bodyPr/>
        <a:lstStyle/>
        <a:p>
          <a:endParaRPr lang="en-US"/>
        </a:p>
      </dgm:t>
    </dgm:pt>
    <dgm:pt modelId="{FB737645-B19F-4F2C-B084-74FBE74BAF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Using Lipschitz regularization</a:t>
          </a:r>
        </a:p>
      </dgm:t>
    </dgm:pt>
    <dgm:pt modelId="{06D5AD3C-109C-4F09-A0A4-FD47C6C0EE12}" type="parTrans" cxnId="{059A4A28-821A-46EC-BDCC-C0F845674677}">
      <dgm:prSet/>
      <dgm:spPr/>
      <dgm:t>
        <a:bodyPr/>
        <a:lstStyle/>
        <a:p>
          <a:endParaRPr lang="en-US"/>
        </a:p>
      </dgm:t>
    </dgm:pt>
    <dgm:pt modelId="{D1B17A47-D2C4-4F5B-939F-B7018FDBA621}" type="sibTrans" cxnId="{059A4A28-821A-46EC-BDCC-C0F845674677}">
      <dgm:prSet/>
      <dgm:spPr/>
      <dgm:t>
        <a:bodyPr/>
        <a:lstStyle/>
        <a:p>
          <a:endParaRPr lang="en-US"/>
        </a:p>
      </dgm:t>
    </dgm:pt>
    <dgm:pt modelId="{809AA059-1EFF-468D-B240-1020C68540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Step 3: Given a new point cloud, how can we feed it to our model such that a scalar t_value is returned. This will be the most similar interpolation to the new point cloud</a:t>
          </a:r>
        </a:p>
      </dgm:t>
    </dgm:pt>
    <dgm:pt modelId="{BA49085B-4EEB-44C7-9DA6-2EAA3E917F7C}" type="parTrans" cxnId="{2DA6B041-8D38-4C82-B4B9-B6A009DF9E99}">
      <dgm:prSet/>
      <dgm:spPr/>
      <dgm:t>
        <a:bodyPr/>
        <a:lstStyle/>
        <a:p>
          <a:endParaRPr lang="en-US"/>
        </a:p>
      </dgm:t>
    </dgm:pt>
    <dgm:pt modelId="{4920AA80-DA24-4488-A91F-CBD098678B89}" type="sibTrans" cxnId="{2DA6B041-8D38-4C82-B4B9-B6A009DF9E99}">
      <dgm:prSet/>
      <dgm:spPr/>
      <dgm:t>
        <a:bodyPr/>
        <a:lstStyle/>
        <a:p>
          <a:endParaRPr lang="en-US"/>
        </a:p>
      </dgm:t>
    </dgm:pt>
    <dgm:pt modelId="{6726A641-234E-4544-96BA-05DD4FE16BB2}" type="pres">
      <dgm:prSet presAssocID="{9F8FE609-8882-458D-93A0-9FE136FC91B8}" presName="root" presStyleCnt="0">
        <dgm:presLayoutVars>
          <dgm:dir/>
          <dgm:resizeHandles val="exact"/>
        </dgm:presLayoutVars>
      </dgm:prSet>
      <dgm:spPr/>
    </dgm:pt>
    <dgm:pt modelId="{BC142940-65D8-4D14-9A80-F019A60BBDB1}" type="pres">
      <dgm:prSet presAssocID="{A976B88B-6451-4D32-83A5-AEDA3FD0C5F9}" presName="compNode" presStyleCnt="0"/>
      <dgm:spPr/>
    </dgm:pt>
    <dgm:pt modelId="{CC308FE2-DCD8-4BFB-A9AC-7B2E9A164018}" type="pres">
      <dgm:prSet presAssocID="{A976B88B-6451-4D32-83A5-AEDA3FD0C5F9}" presName="bgRect" presStyleLbl="bgShp" presStyleIdx="0" presStyleCnt="3"/>
      <dgm:spPr/>
    </dgm:pt>
    <dgm:pt modelId="{C2CFD493-C1C2-4A86-833C-4C91859C39C1}" type="pres">
      <dgm:prSet presAssocID="{A976B88B-6451-4D32-83A5-AEDA3FD0C5F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1071FAA9-6690-49D0-938F-795E933F0B78}" type="pres">
      <dgm:prSet presAssocID="{A976B88B-6451-4D32-83A5-AEDA3FD0C5F9}" presName="spaceRect" presStyleCnt="0"/>
      <dgm:spPr/>
    </dgm:pt>
    <dgm:pt modelId="{881EE45D-6F2B-477D-A736-0C310F4ABA61}" type="pres">
      <dgm:prSet presAssocID="{A976B88B-6451-4D32-83A5-AEDA3FD0C5F9}" presName="parTx" presStyleLbl="revTx" presStyleIdx="0" presStyleCnt="5">
        <dgm:presLayoutVars>
          <dgm:chMax val="0"/>
          <dgm:chPref val="0"/>
        </dgm:presLayoutVars>
      </dgm:prSet>
      <dgm:spPr/>
    </dgm:pt>
    <dgm:pt modelId="{36D51AF4-8389-476E-91E2-6538163ECD57}" type="pres">
      <dgm:prSet presAssocID="{A976B88B-6451-4D32-83A5-AEDA3FD0C5F9}" presName="desTx" presStyleLbl="revTx" presStyleIdx="1" presStyleCnt="5">
        <dgm:presLayoutVars/>
      </dgm:prSet>
      <dgm:spPr/>
    </dgm:pt>
    <dgm:pt modelId="{F5C90A44-CBAE-474D-99FB-FDBB75B1DCD3}" type="pres">
      <dgm:prSet presAssocID="{7CC3BD0E-B65F-4318-A931-051AFB100197}" presName="sibTrans" presStyleCnt="0"/>
      <dgm:spPr/>
    </dgm:pt>
    <dgm:pt modelId="{DEF57847-BAC1-4973-9149-5ACBC992227D}" type="pres">
      <dgm:prSet presAssocID="{B63F9279-997B-4552-8BDE-586634F7A6CF}" presName="compNode" presStyleCnt="0"/>
      <dgm:spPr/>
    </dgm:pt>
    <dgm:pt modelId="{D8CC8C0F-6EA7-4D16-A576-E06C6423DD80}" type="pres">
      <dgm:prSet presAssocID="{B63F9279-997B-4552-8BDE-586634F7A6CF}" presName="bgRect" presStyleLbl="bgShp" presStyleIdx="1" presStyleCnt="3"/>
      <dgm:spPr/>
    </dgm:pt>
    <dgm:pt modelId="{2728668A-F8E4-43C7-A93E-E761DBC69DDE}" type="pres">
      <dgm:prSet presAssocID="{B63F9279-997B-4552-8BDE-586634F7A6C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901821ED-5DB3-460A-9966-E49914B654BE}" type="pres">
      <dgm:prSet presAssocID="{B63F9279-997B-4552-8BDE-586634F7A6CF}" presName="spaceRect" presStyleCnt="0"/>
      <dgm:spPr/>
    </dgm:pt>
    <dgm:pt modelId="{D1DB8AC1-4787-492A-BEBA-1FC107961E52}" type="pres">
      <dgm:prSet presAssocID="{B63F9279-997B-4552-8BDE-586634F7A6CF}" presName="parTx" presStyleLbl="revTx" presStyleIdx="2" presStyleCnt="5">
        <dgm:presLayoutVars>
          <dgm:chMax val="0"/>
          <dgm:chPref val="0"/>
        </dgm:presLayoutVars>
      </dgm:prSet>
      <dgm:spPr/>
    </dgm:pt>
    <dgm:pt modelId="{E4F316F4-DDF3-4D0C-8569-EF508BF77248}" type="pres">
      <dgm:prSet presAssocID="{B63F9279-997B-4552-8BDE-586634F7A6CF}" presName="desTx" presStyleLbl="revTx" presStyleIdx="3" presStyleCnt="5">
        <dgm:presLayoutVars/>
      </dgm:prSet>
      <dgm:spPr/>
    </dgm:pt>
    <dgm:pt modelId="{E5520863-2A37-4E10-841C-14B5CEB1F70C}" type="pres">
      <dgm:prSet presAssocID="{43A19A4E-EC22-432F-9F80-B2E47AE05626}" presName="sibTrans" presStyleCnt="0"/>
      <dgm:spPr/>
    </dgm:pt>
    <dgm:pt modelId="{0A7D1992-B8F5-4350-94B4-E2BDB022EDCD}" type="pres">
      <dgm:prSet presAssocID="{809AA059-1EFF-468D-B240-1020C68540D6}" presName="compNode" presStyleCnt="0"/>
      <dgm:spPr/>
    </dgm:pt>
    <dgm:pt modelId="{62E631C3-1F5B-414C-92A7-784703BE54FB}" type="pres">
      <dgm:prSet presAssocID="{809AA059-1EFF-468D-B240-1020C68540D6}" presName="bgRect" presStyleLbl="bgShp" presStyleIdx="2" presStyleCnt="3"/>
      <dgm:spPr/>
    </dgm:pt>
    <dgm:pt modelId="{A592022E-9908-4AD8-ABC8-DC4F4AA3DE68}" type="pres">
      <dgm:prSet presAssocID="{809AA059-1EFF-468D-B240-1020C68540D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752B83A3-BF59-41B9-9FA3-B26ACC0F0E50}" type="pres">
      <dgm:prSet presAssocID="{809AA059-1EFF-468D-B240-1020C68540D6}" presName="spaceRect" presStyleCnt="0"/>
      <dgm:spPr/>
    </dgm:pt>
    <dgm:pt modelId="{8F5E5148-7885-4419-AD81-C4B0CCA79F19}" type="pres">
      <dgm:prSet presAssocID="{809AA059-1EFF-468D-B240-1020C68540D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059A4A28-821A-46EC-BDCC-C0F845674677}" srcId="{B63F9279-997B-4552-8BDE-586634F7A6CF}" destId="{FB737645-B19F-4F2C-B084-74FBE74BAFC5}" srcOrd="1" destOrd="0" parTransId="{06D5AD3C-109C-4F09-A0A4-FD47C6C0EE12}" sibTransId="{D1B17A47-D2C4-4F5B-939F-B7018FDBA621}"/>
    <dgm:cxn modelId="{2DA6B041-8D38-4C82-B4B9-B6A009DF9E99}" srcId="{9F8FE609-8882-458D-93A0-9FE136FC91B8}" destId="{809AA059-1EFF-468D-B240-1020C68540D6}" srcOrd="2" destOrd="0" parTransId="{BA49085B-4EEB-44C7-9DA6-2EAA3E917F7C}" sibTransId="{4920AA80-DA24-4488-A91F-CBD098678B89}"/>
    <dgm:cxn modelId="{174D574C-45FE-4E10-A3DD-18A5781CB7C8}" srcId="{9F8FE609-8882-458D-93A0-9FE136FC91B8}" destId="{B63F9279-997B-4552-8BDE-586634F7A6CF}" srcOrd="1" destOrd="0" parTransId="{E714B0D2-0AEA-43F8-8219-08187234FD14}" sibTransId="{43A19A4E-EC22-432F-9F80-B2E47AE05626}"/>
    <dgm:cxn modelId="{AD0AFB58-D2C0-BC4A-AC7F-92DC7EB1FB46}" type="presOf" srcId="{FB737645-B19F-4F2C-B084-74FBE74BAFC5}" destId="{E4F316F4-DDF3-4D0C-8569-EF508BF77248}" srcOrd="0" destOrd="1" presId="urn:microsoft.com/office/officeart/2018/2/layout/IconVerticalSolidList"/>
    <dgm:cxn modelId="{B5248673-2458-4D15-8199-C1B0B33BE9B8}" srcId="{B63F9279-997B-4552-8BDE-586634F7A6CF}" destId="{157B8372-CC55-48F3-B791-ADDB3B2D15C9}" srcOrd="0" destOrd="0" parTransId="{600BAA1D-F9B5-4341-8815-B60E9E03D42C}" sibTransId="{2198A4AD-1998-4FF2-AF50-38E159BBFD5A}"/>
    <dgm:cxn modelId="{B9A86080-9F0D-1F43-9DCF-83D28677A132}" type="presOf" srcId="{157B8372-CC55-48F3-B791-ADDB3B2D15C9}" destId="{E4F316F4-DDF3-4D0C-8569-EF508BF77248}" srcOrd="0" destOrd="0" presId="urn:microsoft.com/office/officeart/2018/2/layout/IconVerticalSolidList"/>
    <dgm:cxn modelId="{73FEDE83-D44F-D04B-B12F-F0E00B8EADA1}" type="presOf" srcId="{9F8FE609-8882-458D-93A0-9FE136FC91B8}" destId="{6726A641-234E-4544-96BA-05DD4FE16BB2}" srcOrd="0" destOrd="0" presId="urn:microsoft.com/office/officeart/2018/2/layout/IconVerticalSolidList"/>
    <dgm:cxn modelId="{24B68993-8020-5548-9E50-B26FAC5EC347}" type="presOf" srcId="{B63F9279-997B-4552-8BDE-586634F7A6CF}" destId="{D1DB8AC1-4787-492A-BEBA-1FC107961E52}" srcOrd="0" destOrd="0" presId="urn:microsoft.com/office/officeart/2018/2/layout/IconVerticalSolidList"/>
    <dgm:cxn modelId="{A31E67A3-A6A3-024A-BF65-F7029B1F5794}" type="presOf" srcId="{A976B88B-6451-4D32-83A5-AEDA3FD0C5F9}" destId="{881EE45D-6F2B-477D-A736-0C310F4ABA61}" srcOrd="0" destOrd="0" presId="urn:microsoft.com/office/officeart/2018/2/layout/IconVerticalSolidList"/>
    <dgm:cxn modelId="{B9078BAC-00C5-E845-B955-427CC89D3986}" type="presOf" srcId="{809AA059-1EFF-468D-B240-1020C68540D6}" destId="{8F5E5148-7885-4419-AD81-C4B0CCA79F19}" srcOrd="0" destOrd="0" presId="urn:microsoft.com/office/officeart/2018/2/layout/IconVerticalSolidList"/>
    <dgm:cxn modelId="{C83442C2-8FA1-47A0-9F7F-740EA486C8D7}" srcId="{9F8FE609-8882-458D-93A0-9FE136FC91B8}" destId="{A976B88B-6451-4D32-83A5-AEDA3FD0C5F9}" srcOrd="0" destOrd="0" parTransId="{5B08DC14-4D33-4EBE-B1A2-3CA3FC12882B}" sibTransId="{7CC3BD0E-B65F-4318-A931-051AFB100197}"/>
    <dgm:cxn modelId="{5DBBEED8-AB2B-7D42-82A1-BDE524B396A6}" type="presOf" srcId="{214C2A5B-AD10-4190-95E1-BE68FED511D1}" destId="{36D51AF4-8389-476E-91E2-6538163ECD57}" srcOrd="0" destOrd="0" presId="urn:microsoft.com/office/officeart/2018/2/layout/IconVerticalSolidList"/>
    <dgm:cxn modelId="{D72623E5-B577-4D4A-9156-A7D4D3641356}" srcId="{A976B88B-6451-4D32-83A5-AEDA3FD0C5F9}" destId="{214C2A5B-AD10-4190-95E1-BE68FED511D1}" srcOrd="0" destOrd="0" parTransId="{8FD86093-D660-428F-8223-8B6873C78B56}" sibTransId="{D2F2A94F-C061-43B4-9C3C-DD8FF899999D}"/>
    <dgm:cxn modelId="{864992E1-F0A5-D243-9779-65F3381D0E74}" type="presParOf" srcId="{6726A641-234E-4544-96BA-05DD4FE16BB2}" destId="{BC142940-65D8-4D14-9A80-F019A60BBDB1}" srcOrd="0" destOrd="0" presId="urn:microsoft.com/office/officeart/2018/2/layout/IconVerticalSolidList"/>
    <dgm:cxn modelId="{B41EA46C-EBED-EC44-AD1E-9349236400F0}" type="presParOf" srcId="{BC142940-65D8-4D14-9A80-F019A60BBDB1}" destId="{CC308FE2-DCD8-4BFB-A9AC-7B2E9A164018}" srcOrd="0" destOrd="0" presId="urn:microsoft.com/office/officeart/2018/2/layout/IconVerticalSolidList"/>
    <dgm:cxn modelId="{333D2508-8E31-C14D-8961-C3E8FE5F25D4}" type="presParOf" srcId="{BC142940-65D8-4D14-9A80-F019A60BBDB1}" destId="{C2CFD493-C1C2-4A86-833C-4C91859C39C1}" srcOrd="1" destOrd="0" presId="urn:microsoft.com/office/officeart/2018/2/layout/IconVerticalSolidList"/>
    <dgm:cxn modelId="{29BEDFA0-E1E4-824E-8F9B-A25F3463304C}" type="presParOf" srcId="{BC142940-65D8-4D14-9A80-F019A60BBDB1}" destId="{1071FAA9-6690-49D0-938F-795E933F0B78}" srcOrd="2" destOrd="0" presId="urn:microsoft.com/office/officeart/2018/2/layout/IconVerticalSolidList"/>
    <dgm:cxn modelId="{02FC13C8-A43E-6546-ADFF-CE81075D5BF1}" type="presParOf" srcId="{BC142940-65D8-4D14-9A80-F019A60BBDB1}" destId="{881EE45D-6F2B-477D-A736-0C310F4ABA61}" srcOrd="3" destOrd="0" presId="urn:microsoft.com/office/officeart/2018/2/layout/IconVerticalSolidList"/>
    <dgm:cxn modelId="{08F97B86-85EA-A74C-9467-BA95B42D2139}" type="presParOf" srcId="{BC142940-65D8-4D14-9A80-F019A60BBDB1}" destId="{36D51AF4-8389-476E-91E2-6538163ECD57}" srcOrd="4" destOrd="0" presId="urn:microsoft.com/office/officeart/2018/2/layout/IconVerticalSolidList"/>
    <dgm:cxn modelId="{1384C04F-83BE-874A-A9D7-C9AD87CA64B4}" type="presParOf" srcId="{6726A641-234E-4544-96BA-05DD4FE16BB2}" destId="{F5C90A44-CBAE-474D-99FB-FDBB75B1DCD3}" srcOrd="1" destOrd="0" presId="urn:microsoft.com/office/officeart/2018/2/layout/IconVerticalSolidList"/>
    <dgm:cxn modelId="{CED75A83-3B51-7148-913A-D744897703C7}" type="presParOf" srcId="{6726A641-234E-4544-96BA-05DD4FE16BB2}" destId="{DEF57847-BAC1-4973-9149-5ACBC992227D}" srcOrd="2" destOrd="0" presId="urn:microsoft.com/office/officeart/2018/2/layout/IconVerticalSolidList"/>
    <dgm:cxn modelId="{41B65DF3-C101-7F4E-9054-43AF446546FA}" type="presParOf" srcId="{DEF57847-BAC1-4973-9149-5ACBC992227D}" destId="{D8CC8C0F-6EA7-4D16-A576-E06C6423DD80}" srcOrd="0" destOrd="0" presId="urn:microsoft.com/office/officeart/2018/2/layout/IconVerticalSolidList"/>
    <dgm:cxn modelId="{0B89786A-C26B-924D-878C-03834BD726A3}" type="presParOf" srcId="{DEF57847-BAC1-4973-9149-5ACBC992227D}" destId="{2728668A-F8E4-43C7-A93E-E761DBC69DDE}" srcOrd="1" destOrd="0" presId="urn:microsoft.com/office/officeart/2018/2/layout/IconVerticalSolidList"/>
    <dgm:cxn modelId="{11DECD83-2865-FB4E-998F-89C641C1BD8F}" type="presParOf" srcId="{DEF57847-BAC1-4973-9149-5ACBC992227D}" destId="{901821ED-5DB3-460A-9966-E49914B654BE}" srcOrd="2" destOrd="0" presId="urn:microsoft.com/office/officeart/2018/2/layout/IconVerticalSolidList"/>
    <dgm:cxn modelId="{55141979-521C-A047-8B21-78726E9F419A}" type="presParOf" srcId="{DEF57847-BAC1-4973-9149-5ACBC992227D}" destId="{D1DB8AC1-4787-492A-BEBA-1FC107961E52}" srcOrd="3" destOrd="0" presId="urn:microsoft.com/office/officeart/2018/2/layout/IconVerticalSolidList"/>
    <dgm:cxn modelId="{18C92522-585C-5148-AA5C-60168133F339}" type="presParOf" srcId="{DEF57847-BAC1-4973-9149-5ACBC992227D}" destId="{E4F316F4-DDF3-4D0C-8569-EF508BF77248}" srcOrd="4" destOrd="0" presId="urn:microsoft.com/office/officeart/2018/2/layout/IconVerticalSolidList"/>
    <dgm:cxn modelId="{F3FAA54E-904F-C243-B003-C72FD5B2A354}" type="presParOf" srcId="{6726A641-234E-4544-96BA-05DD4FE16BB2}" destId="{E5520863-2A37-4E10-841C-14B5CEB1F70C}" srcOrd="3" destOrd="0" presId="urn:microsoft.com/office/officeart/2018/2/layout/IconVerticalSolidList"/>
    <dgm:cxn modelId="{AC91A41B-4CD1-364D-A061-44BBEEF936CB}" type="presParOf" srcId="{6726A641-234E-4544-96BA-05DD4FE16BB2}" destId="{0A7D1992-B8F5-4350-94B4-E2BDB022EDCD}" srcOrd="4" destOrd="0" presId="urn:microsoft.com/office/officeart/2018/2/layout/IconVerticalSolidList"/>
    <dgm:cxn modelId="{AABE51F2-AA12-484D-8816-D027C12D56D5}" type="presParOf" srcId="{0A7D1992-B8F5-4350-94B4-E2BDB022EDCD}" destId="{62E631C3-1F5B-414C-92A7-784703BE54FB}" srcOrd="0" destOrd="0" presId="urn:microsoft.com/office/officeart/2018/2/layout/IconVerticalSolidList"/>
    <dgm:cxn modelId="{E8A6F783-59DD-1D48-B6EC-24D02E5B62BD}" type="presParOf" srcId="{0A7D1992-B8F5-4350-94B4-E2BDB022EDCD}" destId="{A592022E-9908-4AD8-ABC8-DC4F4AA3DE68}" srcOrd="1" destOrd="0" presId="urn:microsoft.com/office/officeart/2018/2/layout/IconVerticalSolidList"/>
    <dgm:cxn modelId="{DEEAB007-9E55-BE42-9254-C940B1F710EF}" type="presParOf" srcId="{0A7D1992-B8F5-4350-94B4-E2BDB022EDCD}" destId="{752B83A3-BF59-41B9-9FA3-B26ACC0F0E50}" srcOrd="2" destOrd="0" presId="urn:microsoft.com/office/officeart/2018/2/layout/IconVerticalSolidList"/>
    <dgm:cxn modelId="{E87E6AA2-719D-214B-A4BE-88BC68EF3312}" type="presParOf" srcId="{0A7D1992-B8F5-4350-94B4-E2BDB022EDCD}" destId="{8F5E5148-7885-4419-AD81-C4B0CCA79F1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308FE2-DCD8-4BFB-A9AC-7B2E9A164018}">
      <dsp:nvSpPr>
        <dsp:cNvPr id="0" name=""/>
        <dsp:cNvSpPr/>
      </dsp:nvSpPr>
      <dsp:spPr>
        <a:xfrm>
          <a:off x="0" y="531"/>
          <a:ext cx="10515600" cy="1244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CFD493-C1C2-4A86-833C-4C91859C39C1}">
      <dsp:nvSpPr>
        <dsp:cNvPr id="0" name=""/>
        <dsp:cNvSpPr/>
      </dsp:nvSpPr>
      <dsp:spPr>
        <a:xfrm>
          <a:off x="376522" y="280590"/>
          <a:ext cx="684586" cy="684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EE45D-6F2B-477D-A736-0C310F4ABA61}">
      <dsp:nvSpPr>
        <dsp:cNvPr id="0" name=""/>
        <dsp:cNvSpPr/>
      </dsp:nvSpPr>
      <dsp:spPr>
        <a:xfrm>
          <a:off x="1437631" y="531"/>
          <a:ext cx="4732020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Step 1: Given a folder of 1400 point clouds, how can we sort them in a way such that order doesn’t matter. Preferably, similar point clouds closer to each other, and dissimilar ones farther away</a:t>
          </a:r>
        </a:p>
      </dsp:txBody>
      <dsp:txXfrm>
        <a:off x="1437631" y="531"/>
        <a:ext cx="4732020" cy="1244702"/>
      </dsp:txXfrm>
    </dsp:sp>
    <dsp:sp modelId="{36D51AF4-8389-476E-91E2-6538163ECD57}">
      <dsp:nvSpPr>
        <dsp:cNvPr id="0" name=""/>
        <dsp:cNvSpPr/>
      </dsp:nvSpPr>
      <dsp:spPr>
        <a:xfrm>
          <a:off x="6169651" y="531"/>
          <a:ext cx="434594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Past ideas have included contrastive learning</a:t>
          </a:r>
        </a:p>
      </dsp:txBody>
      <dsp:txXfrm>
        <a:off x="6169651" y="531"/>
        <a:ext cx="4345948" cy="1244702"/>
      </dsp:txXfrm>
    </dsp:sp>
    <dsp:sp modelId="{D8CC8C0F-6EA7-4D16-A576-E06C6423DD80}">
      <dsp:nvSpPr>
        <dsp:cNvPr id="0" name=""/>
        <dsp:cNvSpPr/>
      </dsp:nvSpPr>
      <dsp:spPr>
        <a:xfrm>
          <a:off x="0" y="1556410"/>
          <a:ext cx="10515600" cy="12447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28668A-F8E4-43C7-A93E-E761DBC69DDE}">
      <dsp:nvSpPr>
        <dsp:cNvPr id="0" name=""/>
        <dsp:cNvSpPr/>
      </dsp:nvSpPr>
      <dsp:spPr>
        <a:xfrm>
          <a:off x="376522" y="1836468"/>
          <a:ext cx="684586" cy="684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DB8AC1-4787-492A-BEBA-1FC107961E52}">
      <dsp:nvSpPr>
        <dsp:cNvPr id="0" name=""/>
        <dsp:cNvSpPr/>
      </dsp:nvSpPr>
      <dsp:spPr>
        <a:xfrm>
          <a:off x="1437631" y="1556410"/>
          <a:ext cx="4732020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Step 2: Given the sorted point clouds, how can we interpolate smoothly between each one of them</a:t>
          </a:r>
        </a:p>
      </dsp:txBody>
      <dsp:txXfrm>
        <a:off x="1437631" y="1556410"/>
        <a:ext cx="4732020" cy="1244702"/>
      </dsp:txXfrm>
    </dsp:sp>
    <dsp:sp modelId="{E4F316F4-DDF3-4D0C-8569-EF508BF77248}">
      <dsp:nvSpPr>
        <dsp:cNvPr id="0" name=""/>
        <dsp:cNvSpPr/>
      </dsp:nvSpPr>
      <dsp:spPr>
        <a:xfrm>
          <a:off x="6169651" y="1556410"/>
          <a:ext cx="434594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without using a linear interpolation function. (learn my own t value implicitly)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Using Lipschitz regularization</a:t>
          </a:r>
        </a:p>
      </dsp:txBody>
      <dsp:txXfrm>
        <a:off x="6169651" y="1556410"/>
        <a:ext cx="4345948" cy="1244702"/>
      </dsp:txXfrm>
    </dsp:sp>
    <dsp:sp modelId="{62E631C3-1F5B-414C-92A7-784703BE54FB}">
      <dsp:nvSpPr>
        <dsp:cNvPr id="0" name=""/>
        <dsp:cNvSpPr/>
      </dsp:nvSpPr>
      <dsp:spPr>
        <a:xfrm>
          <a:off x="0" y="3112289"/>
          <a:ext cx="10515600" cy="12447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92022E-9908-4AD8-ABC8-DC4F4AA3DE68}">
      <dsp:nvSpPr>
        <dsp:cNvPr id="0" name=""/>
        <dsp:cNvSpPr/>
      </dsp:nvSpPr>
      <dsp:spPr>
        <a:xfrm>
          <a:off x="376522" y="3392347"/>
          <a:ext cx="684586" cy="684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5E5148-7885-4419-AD81-C4B0CCA79F19}">
      <dsp:nvSpPr>
        <dsp:cNvPr id="0" name=""/>
        <dsp:cNvSpPr/>
      </dsp:nvSpPr>
      <dsp:spPr>
        <a:xfrm>
          <a:off x="1437631" y="3112289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Step 3: Given a new point cloud, how can we feed it to our model such that a scalar t_value is returned. This will be the most similar interpolation to the new point cloud</a:t>
          </a:r>
        </a:p>
      </dsp:txBody>
      <dsp:txXfrm>
        <a:off x="1437631" y="3112289"/>
        <a:ext cx="9077968" cy="1244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7B45C-861D-E18C-1A9D-4C5D285DF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537A42-BEB6-3372-3DE4-8B1BF93363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9E51A-77E0-D362-C34C-CC37735A2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E8735-8732-3B46-BF47-BCA4B8732BE1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C54E8-1873-2CE4-47A5-4BE4A38EF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EFFAB-D0DD-A724-8F2D-208DF2739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D4506-7D60-DD4F-BBC3-933A5E823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82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E6CC4-69F1-3DFE-D8EA-E8EC75A44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B5FC3C-E272-B88F-F602-3563A34F2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9DEBF-52DB-1DD1-5823-193B6746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E8735-8732-3B46-BF47-BCA4B8732BE1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EC178-4059-6136-D300-BE500CF9B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2BCD6-7AAF-D14B-CE30-005572288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D4506-7D60-DD4F-BBC3-933A5E823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878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3E90C7-F45A-DF60-4F92-ED171B9872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C3FD85-840D-1699-4C4B-37E81EC460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D524B-C5B4-FD92-4F66-047878E08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E8735-8732-3B46-BF47-BCA4B8732BE1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B71EB-AEEE-5A95-CB31-1F4769CB3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1737F-B000-F93E-B3E7-A6F947989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D4506-7D60-DD4F-BBC3-933A5E823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13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E83DA-4258-74B3-CEB5-6084C7C0C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A13BE-C52B-8077-4D9F-8E510BBCE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EBFB9-5A9F-4ADE-AA29-08A5A86CC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E8735-8732-3B46-BF47-BCA4B8732BE1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49667-0A3F-47AD-ABAB-D12BDF8F7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0FED1-3C90-568E-1137-07F5D099E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D4506-7D60-DD4F-BBC3-933A5E823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769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27934-C688-2022-7DDB-AB01B73CE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40E3D-6B64-C58B-3753-0D3C1015B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28CC3-FEF9-630A-C298-B50FF69B6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E8735-8732-3B46-BF47-BCA4B8732BE1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D99A6-BC46-187A-3B80-542B0A5DB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DE770-5618-765E-4DA7-1BB64C8AA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D4506-7D60-DD4F-BBC3-933A5E823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056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E02EE-FCC4-D7DB-1C22-815276C33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61737-2648-A93A-9331-55879A28F8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9E8C0-79AD-7D85-357E-7DA7972732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68BFEB-96F8-3BB2-6733-22EDC573E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E8735-8732-3B46-BF47-BCA4B8732BE1}" type="datetimeFigureOut">
              <a:rPr lang="en-US" smtClean="0"/>
              <a:t>1/24/24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9614B-959C-862E-C954-C277612D4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986F7A-6F4F-2418-87AB-D21E8E36E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D4506-7D60-DD4F-BBC3-933A5E823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684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EFF67-B19A-5552-D823-3C9172F05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DD9A1-E638-729E-A794-587D90A88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F0DF8C-3C64-5F0C-AEE8-AF34F099A1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CD419F-36AA-2F55-0433-3881EF7737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240A4F-8041-298A-8936-088267702F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48426E-980A-491C-2E6F-0B7C7236A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E8735-8732-3B46-BF47-BCA4B8732BE1}" type="datetimeFigureOut">
              <a:rPr lang="en-US" smtClean="0"/>
              <a:t>1/24/24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365BDF-0276-CFC1-7303-1F01C76F9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1468FA-FF8A-ADAC-E458-C9F88CDF7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D4506-7D60-DD4F-BBC3-933A5E823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805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17B5C-5207-5390-61BA-DFBE61AA7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E0AB42-DE77-A553-EBED-2A96D9682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E8735-8732-3B46-BF47-BCA4B8732BE1}" type="datetimeFigureOut">
              <a:rPr lang="en-US" smtClean="0"/>
              <a:t>1/24/24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49ABE8-A521-2603-ABEE-BED35DC24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97684D-9F4E-9CBE-9A15-A7D672C9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D4506-7D60-DD4F-BBC3-933A5E823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465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D6DC30-F3C6-167C-366A-16FBC5485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E8735-8732-3B46-BF47-BCA4B8732BE1}" type="datetimeFigureOut">
              <a:rPr lang="en-US" smtClean="0"/>
              <a:t>1/24/24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3245D-9131-F1CF-5922-83534A197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85F56-D231-8FA7-462F-E7688ED90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D4506-7D60-DD4F-BBC3-933A5E823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79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E906B-8D03-9080-BECA-5FFA0A293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76ABD-B220-B17B-F563-392AFD836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451B2-678D-D341-4695-85CE6076CA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932A2-40F7-4A91-45C2-B0FA089FC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E8735-8732-3B46-BF47-BCA4B8732BE1}" type="datetimeFigureOut">
              <a:rPr lang="en-US" smtClean="0"/>
              <a:t>1/24/24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21BCAD-E46A-6D1B-B4CF-106563D01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02A349-C40D-E95F-071C-B9D620964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D4506-7D60-DD4F-BBC3-933A5E823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248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7F27B-8D16-1673-A35C-6ECC9190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1AA6D9-51BC-E65B-2DDE-4B55908CCB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D699DC-3667-47E7-2B8B-A0857F7A89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AF402B-DA27-DBD3-266B-D331AF94F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E8735-8732-3B46-BF47-BCA4B8732BE1}" type="datetimeFigureOut">
              <a:rPr lang="en-US" smtClean="0"/>
              <a:t>1/24/24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EAD528-75BA-EB63-F603-60C5E5277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0E4A52-1537-9C48-F3EA-5804EA67F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D4506-7D60-DD4F-BBC3-933A5E823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319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470113-9EDC-B63D-2374-DD60330A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23BCB0-6D20-5C8E-D08C-78B385099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9B989-EF14-7DCF-8A56-EFC4378F2D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E8735-8732-3B46-BF47-BCA4B8732BE1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800FC-9ACD-D8D5-D4BE-36D4B1F583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A7336-B89A-89A2-EC61-019FC8FCA6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D4506-7D60-DD4F-BBC3-933A5E823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61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405BC6C-4531-595F-589C-ECC8584DF9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729" y="1764407"/>
            <a:ext cx="5760846" cy="2310312"/>
          </a:xfrm>
        </p:spPr>
        <p:txBody>
          <a:bodyPr>
            <a:normAutofit/>
          </a:bodyPr>
          <a:lstStyle/>
          <a:p>
            <a:r>
              <a:rPr lang="en-US" sz="5200">
                <a:solidFill>
                  <a:schemeClr val="tx2"/>
                </a:solidFill>
              </a:rPr>
              <a:t>Problem Definition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26F756-4B2E-C210-AEA6-AF7636E6F2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5729" y="4165152"/>
            <a:ext cx="5760846" cy="6820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By Elvis Kimara</a:t>
            </a:r>
          </a:p>
        </p:txBody>
      </p:sp>
    </p:spTree>
    <p:extLst>
      <p:ext uri="{BB962C8B-B14F-4D97-AF65-F5344CB8AC3E}">
        <p14:creationId xmlns:p14="http://schemas.microsoft.com/office/powerpoint/2010/main" val="3547550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D9D4F2-B9DD-42C3-58D8-57E763A01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778" y="1003144"/>
            <a:ext cx="9469335" cy="495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3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ADBA29-8C0D-D085-9323-AA3DA237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726" y="1017829"/>
            <a:ext cx="9900795" cy="518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744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w Angle View Of Clouds In Sky">
            <a:extLst>
              <a:ext uri="{FF2B5EF4-FFF2-40B4-BE49-F238E27FC236}">
                <a16:creationId xmlns:a16="http://schemas.microsoft.com/office/drawing/2014/main" id="{39606F10-1098-FC61-0885-3173479626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15" b="100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870DEF6-46A2-D4F8-8BE6-91165D93E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3934" y="1860919"/>
            <a:ext cx="4975280" cy="3108645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14A0F7-BDD7-C756-C166-EC704BD59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528" y="2299176"/>
            <a:ext cx="4131368" cy="15711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dirty="0"/>
              <a:t>Given a plant point cloud, how can we do G-verse, and have an accurate scalar value t, that represents an accurate lower dimension representation of that point cloud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22632D6-DED9-FDEC-FD9F-09FF0A454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3170" y="403477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130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D8B065-EE51-4AE2-A94C-86249998F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05BC6C-4531-595F-589C-ECC8584DF9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71787" y="1741337"/>
            <a:ext cx="5448730" cy="2387918"/>
          </a:xfrm>
        </p:spPr>
        <p:txBody>
          <a:bodyPr anchor="b">
            <a:normAutofit/>
          </a:bodyPr>
          <a:lstStyle/>
          <a:p>
            <a:r>
              <a:rPr lang="en-US" sz="5200">
                <a:solidFill>
                  <a:schemeClr val="tx2"/>
                </a:solidFill>
              </a:rPr>
              <a:t>Proposal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26F756-4B2E-C210-AEA6-AF7636E6F2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71161" y="4200522"/>
            <a:ext cx="5449982" cy="682079"/>
          </a:xfrm>
        </p:spPr>
        <p:txBody>
          <a:bodyPr>
            <a:normAutofit/>
          </a:bodyPr>
          <a:lstStyle/>
          <a:p>
            <a:endParaRPr lang="en-US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8999293-B054-4B57-A26F-D04C2BB11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43336"/>
            <a:ext cx="5163047" cy="2657478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E505D8A-F41A-450D-A648-E77DF6B8D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2BD6DCE-6A81-4F34-9958-67B578EA1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C462BE8-CD72-48CF-8A7B-C716D2B99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C2CDB70-40F1-4D00-8F17-A532E732E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61945C4-D997-42F3-B59A-984CF0066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651FE4A-9487-43BE-A388-13453574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44B0EF3-9992-4B95-8A43-6206B3FC3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41B1C1F-C2FE-4C47-9D74-ADB9B53F4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048177B-A49E-4E24-9007-07A0EDD6A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69508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C594EB-6E26-FFEC-856E-638173400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/>
              <a:t>What we need to do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8" name="Content Placeholder 2">
            <a:extLst>
              <a:ext uri="{FF2B5EF4-FFF2-40B4-BE49-F238E27FC236}">
                <a16:creationId xmlns:a16="http://schemas.microsoft.com/office/drawing/2014/main" id="{ADA9E427-A2FC-0132-5A60-617D8DC48D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4484545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886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9C4C5B-E649-AEE2-DC57-62A2155C6F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74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05BC6C-4531-595F-589C-ECC8584DF9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26F756-4B2E-C210-AEA6-AF7636E6F2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976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A7929A-7BD0-4BB5-4DDB-C4236E2DA39F}"/>
              </a:ext>
            </a:extLst>
          </p:cNvPr>
          <p:cNvSpPr txBox="1"/>
          <p:nvPr/>
        </p:nvSpPr>
        <p:spPr>
          <a:xfrm>
            <a:off x="2133600" y="288485"/>
            <a:ext cx="1008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08366E-17D6-5406-9FCC-0026F778A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312" y="719201"/>
            <a:ext cx="6456279" cy="585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942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251750-B810-27C4-F477-4EE3819C7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1866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A06ED0-14F6-8DC0-806C-D5E6A2EE3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233" y="0"/>
            <a:ext cx="498993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8B7644-6BF3-85CB-F046-53C9F527B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8325" y="1778324"/>
            <a:ext cx="3700342" cy="359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85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E1DF3C-E115-97C9-4641-CC103BEE9FE2}"/>
              </a:ext>
            </a:extLst>
          </p:cNvPr>
          <p:cNvSpPr txBox="1"/>
          <p:nvPr/>
        </p:nvSpPr>
        <p:spPr>
          <a:xfrm>
            <a:off x="1214325" y="274135"/>
            <a:ext cx="100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Two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070050-C62B-EB33-5056-7B08DFCA4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779" y="830160"/>
            <a:ext cx="8702842" cy="58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962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809F31-E17D-88B5-A783-6F58D78B1F41}"/>
              </a:ext>
            </a:extLst>
          </p:cNvPr>
          <p:cNvSpPr txBox="1"/>
          <p:nvPr/>
        </p:nvSpPr>
        <p:spPr>
          <a:xfrm>
            <a:off x="1132114" y="288485"/>
            <a:ext cx="1160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Three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5E6202-0039-51E1-A634-C7841B89D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14" y="1093272"/>
            <a:ext cx="9590599" cy="502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60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1344</TotalTime>
  <Words>172</Words>
  <Application>Microsoft Macintosh PowerPoint</Application>
  <PresentationFormat>Widescreen</PresentationFormat>
  <Paragraphs>15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Problem Definition</vt:lpstr>
      <vt:lpstr>Given a plant point cloud, how can we do G-verse, and have an accurate scalar value t, that represents an accurate lower dimension representation of that point cloud</vt:lpstr>
      <vt:lpstr>Proposal</vt:lpstr>
      <vt:lpstr>What we need to do</vt:lpstr>
      <vt:lpstr>Thank You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Definition</dc:title>
  <dc:creator>elvis kimara</dc:creator>
  <cp:lastModifiedBy>elvis kimara</cp:lastModifiedBy>
  <cp:revision>4</cp:revision>
  <dcterms:created xsi:type="dcterms:W3CDTF">2024-01-23T06:30:21Z</dcterms:created>
  <dcterms:modified xsi:type="dcterms:W3CDTF">2024-01-24T16:12:06Z</dcterms:modified>
</cp:coreProperties>
</file>